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74" r:id="rId2"/>
    <p:sldId id="276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7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53A5-5F72-4E95-855C-C12CBAAABD2A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0F63E-8CC7-4E67-B7E4-415A336C3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4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F63E-8CC7-4E67-B7E4-415A336C3D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8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F63E-8CC7-4E67-B7E4-415A336C3D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9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F63E-8CC7-4E67-B7E4-415A336C3D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6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F809-7763-4BB4-9CA1-AEDEB49861E3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DF2A-8E1D-4556-B89F-E9FB5093259C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4BA-23F8-438A-8AE9-81FE36467A08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487A-52E8-4FF2-A3BB-9C8927513C58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254D-61EA-43B0-81CA-9FC7E150FEF4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0F1-1EB7-4352-BA94-A2013DD31BCD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A96E-D70C-4267-A58E-5FCB66C6B129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130E-76D5-4542-A5BC-D3BEB84DAB74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3437-9A1C-4A91-89EF-7AD2DD2DA22A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8730-E2DF-4E15-A7A6-B910F6F1AE4F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6FB6-2A8D-434E-A059-146FFCD336F9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1">
                <a:lumMod val="5000"/>
                <a:lumOff val="95000"/>
                <a:alpha val="97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2AFE-1C64-4302-8645-CA1CEEF7C6D3}" type="datetime1">
              <a:rPr lang="en-US" smtClean="0"/>
              <a:pPr/>
              <a:t>3/15/2015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1445"/>
            <a:ext cx="4773478" cy="1998662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NEHJUL BALAGHA AUR</a:t>
            </a:r>
            <a:b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HAYAT-E-IJTEMAAI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88" y="2463800"/>
            <a:ext cx="6726265" cy="92202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(Sheikh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Saffar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AliNaqvi\Desktop\pqvx_46.jpg"/>
          <p:cNvPicPr>
            <a:picLocks noChangeAspect="1" noChangeArrowheads="1"/>
          </p:cNvPicPr>
          <p:nvPr/>
        </p:nvPicPr>
        <p:blipFill>
          <a:blip r:embed="rId3"/>
          <a:srcRect r="14672" b="7045"/>
          <a:stretch>
            <a:fillRect/>
          </a:stretch>
        </p:blipFill>
        <p:spPr bwMode="auto">
          <a:xfrm>
            <a:off x="6787393" y="-2207"/>
            <a:ext cx="4340389" cy="68602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23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462" y="110360"/>
            <a:ext cx="10042635" cy="7882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MUASHRAY MAI ZULM KI MUKHTALIF SHAKLAIN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36483" y="1403131"/>
            <a:ext cx="11461531" cy="49532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Fuqr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Mehroomi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“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Zameen</a:t>
            </a:r>
            <a:r>
              <a:rPr lang="en-US" sz="2400" b="1" dirty="0" smtClean="0"/>
              <a:t> Par </a:t>
            </a:r>
            <a:r>
              <a:rPr lang="en-US" sz="2400" b="1" dirty="0" err="1" smtClean="0"/>
              <a:t>Harkat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Karnay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Wali</a:t>
            </a:r>
            <a:r>
              <a:rPr lang="en-US" sz="2400" b="1" dirty="0" smtClean="0"/>
              <a:t> Koi </a:t>
            </a:r>
            <a:r>
              <a:rPr lang="en-US" sz="2400" b="1" dirty="0" err="1" smtClean="0"/>
              <a:t>Makhlooq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Rizq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Khuda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Zimmay</a:t>
            </a:r>
            <a:r>
              <a:rPr lang="en-US" sz="2400" b="1" dirty="0" smtClean="0"/>
              <a:t> Na Ho”</a:t>
            </a:r>
          </a:p>
          <a:p>
            <a:pPr algn="r"/>
            <a:r>
              <a:rPr lang="en-US" sz="2400" b="1" dirty="0" smtClean="0"/>
              <a:t>(Surah Hood 11, </a:t>
            </a:r>
            <a:r>
              <a:rPr lang="en-US" sz="2400" b="1" dirty="0" err="1" smtClean="0"/>
              <a:t>Aayat</a:t>
            </a:r>
            <a:r>
              <a:rPr lang="en-US" sz="2400" b="1" dirty="0" smtClean="0"/>
              <a:t> No. 6)</a:t>
            </a:r>
          </a:p>
          <a:p>
            <a:pPr algn="ctr"/>
            <a:endParaRPr lang="en-US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Agr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Mohtajo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Madad</a:t>
            </a:r>
            <a:r>
              <a:rPr lang="en-US" sz="2400" b="1" dirty="0" smtClean="0"/>
              <a:t> Na </a:t>
            </a:r>
            <a:r>
              <a:rPr lang="en-US" sz="2400" b="1" dirty="0" err="1" smtClean="0"/>
              <a:t>Karay</a:t>
            </a:r>
            <a:endParaRPr lang="en-US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10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462" y="110360"/>
            <a:ext cx="10042635" cy="7882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MUASHRAY MAI ZULM KI MUKHTALIF SHAKLAIN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36483" y="1403131"/>
            <a:ext cx="11461531" cy="49532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Tabqati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Tafreeq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“</a:t>
            </a:r>
            <a:r>
              <a:rPr lang="en-US" sz="2400" b="1" dirty="0" err="1" smtClean="0">
                <a:solidFill>
                  <a:schemeClr val="tx1"/>
                </a:solidFill>
              </a:rPr>
              <a:t>Jidhar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Chaho</a:t>
            </a:r>
            <a:r>
              <a:rPr lang="en-US" sz="2400" b="1" dirty="0" smtClean="0">
                <a:solidFill>
                  <a:schemeClr val="tx1"/>
                </a:solidFill>
              </a:rPr>
              <a:t> Logo Par </a:t>
            </a:r>
            <a:r>
              <a:rPr lang="en-US" sz="2400" b="1" dirty="0" err="1" smtClean="0">
                <a:solidFill>
                  <a:schemeClr val="tx1"/>
                </a:solidFill>
              </a:rPr>
              <a:t>Nigah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Dorao</a:t>
            </a:r>
            <a:r>
              <a:rPr lang="en-US" sz="2400" b="1" dirty="0" smtClean="0">
                <a:solidFill>
                  <a:schemeClr val="tx1"/>
                </a:solidFill>
              </a:rPr>
              <a:t>, Tum Ye hi </a:t>
            </a:r>
            <a:r>
              <a:rPr lang="en-US" sz="2400" b="1" dirty="0" err="1" smtClean="0">
                <a:solidFill>
                  <a:schemeClr val="tx1"/>
                </a:solidFill>
              </a:rPr>
              <a:t>Dekho</a:t>
            </a:r>
            <a:r>
              <a:rPr lang="en-US" sz="2400" b="1" dirty="0" smtClean="0">
                <a:solidFill>
                  <a:schemeClr val="tx1"/>
                </a:solidFill>
              </a:rPr>
              <a:t> Gay Kay </a:t>
            </a:r>
            <a:r>
              <a:rPr lang="en-US" sz="2400" b="1" dirty="0" err="1" smtClean="0">
                <a:solidFill>
                  <a:schemeClr val="tx1"/>
                </a:solidFill>
              </a:rPr>
              <a:t>Aik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Taraf</a:t>
            </a:r>
            <a:r>
              <a:rPr lang="en-US" sz="2400" b="1" dirty="0" smtClean="0">
                <a:solidFill>
                  <a:schemeClr val="tx1"/>
                </a:solidFill>
              </a:rPr>
              <a:t> Koi </a:t>
            </a:r>
            <a:r>
              <a:rPr lang="en-US" sz="2400" b="1" dirty="0" err="1" smtClean="0">
                <a:solidFill>
                  <a:schemeClr val="tx1"/>
                </a:solidFill>
              </a:rPr>
              <a:t>Faqeer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Fuqur</a:t>
            </a:r>
            <a:r>
              <a:rPr lang="en-US" sz="2400" b="1" dirty="0" smtClean="0">
                <a:solidFill>
                  <a:schemeClr val="tx1"/>
                </a:solidFill>
              </a:rPr>
              <a:t> O </a:t>
            </a:r>
            <a:r>
              <a:rPr lang="en-US" sz="2400" b="1" dirty="0" err="1" smtClean="0">
                <a:solidFill>
                  <a:schemeClr val="tx1"/>
                </a:solidFill>
              </a:rPr>
              <a:t>Faqa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Jhel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Raha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Hai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Aur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Dosri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Taraf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Dolatmand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Naimaton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Kufran</a:t>
            </a:r>
            <a:r>
              <a:rPr lang="en-US" sz="2400" b="1" dirty="0" smtClean="0">
                <a:solidFill>
                  <a:schemeClr val="tx1"/>
                </a:solidFill>
              </a:rPr>
              <a:t> e </a:t>
            </a:r>
            <a:r>
              <a:rPr lang="en-US" sz="2400" b="1" dirty="0" err="1" smtClean="0">
                <a:solidFill>
                  <a:schemeClr val="tx1"/>
                </a:solidFill>
              </a:rPr>
              <a:t>Naimat</a:t>
            </a:r>
            <a:r>
              <a:rPr lang="en-US" sz="2400" b="1" dirty="0" smtClean="0">
                <a:solidFill>
                  <a:schemeClr val="tx1"/>
                </a:solidFill>
              </a:rPr>
              <a:t> Se </a:t>
            </a:r>
            <a:r>
              <a:rPr lang="en-US" sz="2400" b="1" dirty="0" err="1" smtClean="0">
                <a:solidFill>
                  <a:schemeClr val="tx1"/>
                </a:solidFill>
              </a:rPr>
              <a:t>Badal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Raha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Hai</a:t>
            </a:r>
            <a:r>
              <a:rPr lang="en-US" sz="2400" b="1" dirty="0" smtClean="0">
                <a:solidFill>
                  <a:schemeClr val="tx1"/>
                </a:solidFill>
              </a:rPr>
              <a:t>”</a:t>
            </a:r>
          </a:p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Nehjul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Balagha</a:t>
            </a:r>
            <a:r>
              <a:rPr lang="en-US" sz="2400" b="1" dirty="0" smtClean="0">
                <a:solidFill>
                  <a:schemeClr val="tx1"/>
                </a:solidFill>
              </a:rPr>
              <a:t> – </a:t>
            </a:r>
            <a:r>
              <a:rPr lang="en-US" sz="2400" b="1" dirty="0" err="1" smtClean="0">
                <a:solidFill>
                  <a:schemeClr val="tx1"/>
                </a:solidFill>
              </a:rPr>
              <a:t>Khutba</a:t>
            </a:r>
            <a:r>
              <a:rPr lang="en-US" sz="2400" b="1" dirty="0" smtClean="0">
                <a:solidFill>
                  <a:schemeClr val="tx1"/>
                </a:solidFill>
              </a:rPr>
              <a:t> 127)</a:t>
            </a:r>
          </a:p>
          <a:p>
            <a:pPr algn="ctr"/>
            <a:endParaRPr lang="en-US" sz="2800" b="1" dirty="0" smtClean="0"/>
          </a:p>
          <a:p>
            <a:pPr algn="ctr"/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11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199" y="1182414"/>
            <a:ext cx="11209283" cy="457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Ghumrahi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Aur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Jaraaim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b="1" dirty="0" smtClean="0"/>
          </a:p>
          <a:p>
            <a:r>
              <a:rPr lang="en-US" sz="2400" b="1" dirty="0" smtClean="0"/>
              <a:t>“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Ghani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Naikion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Bukhl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Faqeer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Akhirat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Dunya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Ewaz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Baichnay</a:t>
            </a:r>
            <a:r>
              <a:rPr lang="en-US" sz="2400" b="1" dirty="0" smtClean="0"/>
              <a:t> Par Amada Ho </a:t>
            </a:r>
            <a:r>
              <a:rPr lang="en-US" sz="2400" b="1" dirty="0" err="1" smtClean="0"/>
              <a:t>Jaey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</a:t>
            </a:r>
            <a:r>
              <a:rPr lang="en-US" sz="2400" b="1" dirty="0" smtClean="0"/>
              <a:t>”</a:t>
            </a:r>
          </a:p>
          <a:p>
            <a:pPr algn="r"/>
            <a:r>
              <a:rPr lang="en-US" sz="2400" b="1" dirty="0" smtClean="0"/>
              <a:t>(</a:t>
            </a: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Kalmatay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Qisar</a:t>
            </a:r>
            <a:r>
              <a:rPr lang="en-US" sz="2400" b="1" dirty="0" smtClean="0"/>
              <a:t> 372)</a:t>
            </a:r>
          </a:p>
          <a:p>
            <a:pPr algn="ctr"/>
            <a:endParaRPr lang="en-US" b="1" dirty="0" smtClean="0"/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Muashrati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Bay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Cheni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Aur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Bad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Nazmi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b="1" dirty="0" smtClean="0"/>
          </a:p>
          <a:p>
            <a:r>
              <a:rPr lang="en-US" sz="2400" b="1" dirty="0" smtClean="0"/>
              <a:t>“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Zulm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Sitam</a:t>
            </a:r>
            <a:r>
              <a:rPr lang="en-US" sz="2400" b="1" dirty="0" smtClean="0"/>
              <a:t> (Logo </a:t>
            </a:r>
            <a:r>
              <a:rPr lang="en-US" sz="2400" b="1" dirty="0" err="1" smtClean="0"/>
              <a:t>Ko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Talwar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Uthanay</a:t>
            </a:r>
            <a:r>
              <a:rPr lang="en-US" sz="2400" b="1" dirty="0" smtClean="0"/>
              <a:t> Par </a:t>
            </a:r>
            <a:r>
              <a:rPr lang="en-US" sz="2400" b="1" dirty="0" err="1" smtClean="0"/>
              <a:t>Majboor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</a:t>
            </a:r>
            <a:r>
              <a:rPr lang="en-US" sz="2400" b="1" dirty="0" smtClean="0"/>
              <a:t> Day </a:t>
            </a:r>
            <a:r>
              <a:rPr lang="en-US" sz="2400" b="1" dirty="0" err="1" smtClean="0"/>
              <a:t>Ga</a:t>
            </a:r>
            <a:r>
              <a:rPr lang="en-US" sz="2400" b="1" dirty="0" smtClean="0"/>
              <a:t> “</a:t>
            </a:r>
          </a:p>
          <a:p>
            <a:pPr algn="r"/>
            <a:r>
              <a:rPr lang="en-US" sz="2400" b="1" dirty="0" smtClean="0"/>
              <a:t>(</a:t>
            </a: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Kalmat</a:t>
            </a:r>
            <a:r>
              <a:rPr lang="en-US" sz="2400" b="1" dirty="0" smtClean="0"/>
              <a:t> e  </a:t>
            </a:r>
            <a:r>
              <a:rPr lang="en-US" sz="2400" b="1" dirty="0" err="1" smtClean="0"/>
              <a:t>Qisar</a:t>
            </a:r>
            <a:r>
              <a:rPr lang="en-US" sz="2400" b="1" dirty="0" smtClean="0"/>
              <a:t> 476)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12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4497" y="740979"/>
            <a:ext cx="11177751" cy="54233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Yaksaan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Mawaqay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Faraham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Na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Hona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Hukoomati</a:t>
            </a:r>
            <a:r>
              <a:rPr lang="en-US" sz="2400" b="1" dirty="0" smtClean="0"/>
              <a:t> Machinery Mai </a:t>
            </a:r>
            <a:r>
              <a:rPr lang="en-US" sz="2400" b="1" dirty="0" err="1" smtClean="0"/>
              <a:t>Tabdelian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Bhai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Aqeel</a:t>
            </a:r>
            <a:r>
              <a:rPr lang="en-US" sz="2400" b="1" dirty="0" smtClean="0"/>
              <a:t> Bin </a:t>
            </a:r>
            <a:r>
              <a:rPr lang="en-US" sz="2400" b="1" dirty="0" err="1" smtClean="0"/>
              <a:t>Abi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Talib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Darkhuwast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Mustarad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Karna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algn="ctr"/>
            <a:endParaRPr lang="en-US" b="1" dirty="0" smtClean="0"/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Qanoon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Ki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Girift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Say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Mehfooz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Rehna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b="1" dirty="0" smtClean="0"/>
          </a:p>
          <a:p>
            <a:pPr algn="ctr"/>
            <a:r>
              <a:rPr lang="en-US" b="1" dirty="0" smtClean="0"/>
              <a:t>“</a:t>
            </a:r>
            <a:r>
              <a:rPr lang="en-US" sz="2400" b="1" dirty="0" err="1" smtClean="0"/>
              <a:t>Yad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Rakho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Tumhara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Zaleel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Nazar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Azeez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Jab Kay Mai Is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Haq</a:t>
            </a:r>
            <a:r>
              <a:rPr lang="en-US" sz="2400" b="1" dirty="0" smtClean="0"/>
              <a:t> Na </a:t>
            </a:r>
            <a:r>
              <a:rPr lang="en-US" sz="2400" b="1" dirty="0" err="1" smtClean="0"/>
              <a:t>Dilwa</a:t>
            </a:r>
            <a:r>
              <a:rPr lang="en-US" sz="2400" b="1" dirty="0" smtClean="0"/>
              <a:t> Do,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Tumhara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Azeez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Nazar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Zaleel</a:t>
            </a:r>
            <a:r>
              <a:rPr lang="en-US" sz="2400" b="1" dirty="0" smtClean="0"/>
              <a:t> Mai Jab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Kay Is Say </a:t>
            </a:r>
            <a:r>
              <a:rPr lang="en-US" sz="2400" b="1" dirty="0" err="1" smtClean="0"/>
              <a:t>Dosro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Haq</a:t>
            </a:r>
            <a:r>
              <a:rPr lang="en-US" sz="2400" b="1" dirty="0" smtClean="0"/>
              <a:t> Na </a:t>
            </a:r>
            <a:r>
              <a:rPr lang="en-US" sz="2400" b="1" dirty="0" err="1" smtClean="0"/>
              <a:t>Wosool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Karlo</a:t>
            </a:r>
            <a:r>
              <a:rPr lang="en-US" sz="2400" b="1" dirty="0" smtClean="0"/>
              <a:t>”</a:t>
            </a:r>
          </a:p>
          <a:p>
            <a:pPr algn="r"/>
            <a:r>
              <a:rPr lang="en-US" sz="2400" b="1" dirty="0" smtClean="0"/>
              <a:t>(</a:t>
            </a: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Balagha-khutba</a:t>
            </a:r>
            <a:r>
              <a:rPr lang="en-US" sz="2400" b="1" dirty="0" smtClean="0"/>
              <a:t> 37)  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13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8420" y="110359"/>
            <a:ext cx="6101255" cy="740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Zulm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Daikh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Kar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Gham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Aur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Dukh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Ka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Aisas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Karna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93524" y="1166648"/>
            <a:ext cx="5996151" cy="17263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Zameer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Kashmakash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Mout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Shahadat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Galay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Lagana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6081205" y="4485288"/>
            <a:ext cx="5893677" cy="2167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Adal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Kay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Qayam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Aur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Zulm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Kay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Khatmay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Kay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Liye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Amli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Jaddo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Jehad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4952" y="4485288"/>
            <a:ext cx="5619651" cy="2167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</a:t>
            </a: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Khutba</a:t>
            </a:r>
            <a:r>
              <a:rPr lang="en-US" sz="2400" b="1" dirty="0" smtClean="0"/>
              <a:t> 3)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04952" y="110359"/>
            <a:ext cx="5525813" cy="740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Zalim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Kay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Khilaf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Mazloom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Ka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Sath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Dena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4952" y="1166648"/>
            <a:ext cx="5525813" cy="1726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                            (</a:t>
            </a:r>
            <a:r>
              <a:rPr lang="en-US" sz="2400" b="1" dirty="0" err="1" smtClean="0"/>
              <a:t>Akhri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Wasiat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400" b="1" dirty="0" smtClean="0"/>
              <a:t>“</a:t>
            </a:r>
            <a:r>
              <a:rPr lang="en-US" sz="2400" b="1" dirty="0" err="1" smtClean="0"/>
              <a:t>Zalim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Sakht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Dushman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Mazloom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Monis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Madadgar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Banna</a:t>
            </a:r>
            <a:r>
              <a:rPr lang="en-US" sz="2400" b="1" dirty="0" smtClean="0"/>
              <a:t>”</a:t>
            </a:r>
            <a:endParaRPr lang="en-US" sz="2400" b="1" dirty="0"/>
          </a:p>
        </p:txBody>
      </p:sp>
      <p:sp>
        <p:nvSpPr>
          <p:cNvPr id="12" name="Left-Right Arrow 11"/>
          <p:cNvSpPr/>
          <p:nvPr/>
        </p:nvSpPr>
        <p:spPr>
          <a:xfrm>
            <a:off x="1324303" y="2892970"/>
            <a:ext cx="9128235" cy="1592318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14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5117" y="189188"/>
            <a:ext cx="9869214" cy="835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INFORMATION ABOUT BOOK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46842" y="1387367"/>
            <a:ext cx="11445766" cy="49689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Name : </a:t>
            </a: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smtClean="0"/>
              <a:t>Balagha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smtClean="0"/>
              <a:t>Hayat-e-</a:t>
            </a:r>
            <a:r>
              <a:rPr lang="en-US" sz="2400" b="1" dirty="0" err="1" smtClean="0"/>
              <a:t>Ijtemaai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Compiled by 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Hujjat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ul</a:t>
            </a:r>
            <a:r>
              <a:rPr lang="en-US" sz="2400" b="1" dirty="0" smtClean="0"/>
              <a:t>-Islam Sheikh </a:t>
            </a:r>
            <a:r>
              <a:rPr lang="en-US" sz="2400" b="1" dirty="0" err="1" smtClean="0"/>
              <a:t>Hasan</a:t>
            </a:r>
            <a:r>
              <a:rPr lang="en-US" sz="2400" b="1" dirty="0" smtClean="0"/>
              <a:t> Musa </a:t>
            </a:r>
            <a:r>
              <a:rPr lang="en-US" sz="2400" b="1" dirty="0" smtClean="0"/>
              <a:t>Al </a:t>
            </a:r>
            <a:r>
              <a:rPr lang="en-US" sz="2400" b="1" dirty="0" err="1" smtClean="0"/>
              <a:t>Saffar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Translated by </a:t>
            </a:r>
            <a:r>
              <a:rPr lang="en-US" sz="2400" b="1" dirty="0" smtClean="0"/>
              <a:t>: Syed Saeed </a:t>
            </a:r>
            <a:r>
              <a:rPr lang="en-US" sz="2400" b="1" dirty="0" err="1" smtClean="0"/>
              <a:t>Haider</a:t>
            </a:r>
            <a:r>
              <a:rPr lang="en-US" sz="2400" b="1" dirty="0" smtClean="0"/>
              <a:t> Zaidi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Publisher</a:t>
            </a:r>
            <a:r>
              <a:rPr lang="en-US" sz="2400" b="1" dirty="0" smtClean="0"/>
              <a:t> </a:t>
            </a:r>
            <a:r>
              <a:rPr lang="en-US" sz="2400" b="1" dirty="0" smtClean="0"/>
              <a:t>: </a:t>
            </a:r>
            <a:r>
              <a:rPr lang="en-US" sz="2400" b="1" dirty="0" smtClean="0"/>
              <a:t>Dar-us-</a:t>
            </a:r>
            <a:r>
              <a:rPr lang="en-US" sz="2400" b="1" dirty="0" err="1" smtClean="0"/>
              <a:t>Saqlain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Edition I: </a:t>
            </a:r>
            <a:r>
              <a:rPr lang="en-US" sz="2400" b="1" dirty="0" err="1" smtClean="0"/>
              <a:t>Moharram</a:t>
            </a:r>
            <a:r>
              <a:rPr lang="en-US" sz="2400" b="1" dirty="0" smtClean="0"/>
              <a:t> 1422 </a:t>
            </a:r>
            <a:r>
              <a:rPr lang="en-US" sz="2400" b="1" dirty="0" err="1" smtClean="0"/>
              <a:t>Hijri</a:t>
            </a:r>
            <a:r>
              <a:rPr lang="en-US" sz="2400" b="1" dirty="0" smtClean="0"/>
              <a:t> April 2001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Edition II: </a:t>
            </a:r>
            <a:r>
              <a:rPr lang="en-US" sz="2400" b="1" dirty="0" err="1" smtClean="0"/>
              <a:t>Shaban</a:t>
            </a:r>
            <a:r>
              <a:rPr lang="en-US" sz="2400" b="1" dirty="0" smtClean="0"/>
              <a:t> </a:t>
            </a:r>
            <a:r>
              <a:rPr lang="en-US" sz="2400" b="1" dirty="0" smtClean="0"/>
              <a:t>1430 </a:t>
            </a:r>
            <a:r>
              <a:rPr lang="en-US" sz="2400" b="1" dirty="0" err="1" smtClean="0"/>
              <a:t>Hijri</a:t>
            </a:r>
            <a:r>
              <a:rPr lang="en-US" sz="2400" b="1" dirty="0" smtClean="0"/>
              <a:t> August 2009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Price </a:t>
            </a:r>
            <a:r>
              <a:rPr lang="en-US" sz="2400" b="1" dirty="0" smtClean="0"/>
              <a:t>: 60 </a:t>
            </a:r>
            <a:r>
              <a:rPr lang="en-US" sz="2400" b="1" dirty="0" err="1" smtClean="0"/>
              <a:t>Rs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2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994" y="220718"/>
            <a:ext cx="10121462" cy="8198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CONTENT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68014" y="1387365"/>
            <a:ext cx="11540358" cy="53341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Hayat-e-Imam Ali </a:t>
            </a:r>
            <a:r>
              <a:rPr lang="en-US" sz="2400" b="1" dirty="0" err="1" smtClean="0"/>
              <a:t>a.s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smtClean="0"/>
              <a:t>Balagha Kya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smtClean="0"/>
              <a:t>Balagha </a:t>
            </a:r>
            <a:r>
              <a:rPr lang="en-US" sz="2400" b="1" dirty="0" err="1" smtClean="0"/>
              <a:t>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Eh</a:t>
            </a:r>
            <a:r>
              <a:rPr lang="en-US" sz="2400" b="1" dirty="0" err="1" smtClean="0"/>
              <a:t>miyat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Aitrazat</a:t>
            </a:r>
            <a:r>
              <a:rPr lang="en-US" sz="2400" b="1" dirty="0" smtClean="0"/>
              <a:t> </a:t>
            </a:r>
            <a:r>
              <a:rPr lang="en-US" sz="2400" b="1" dirty="0" smtClean="0"/>
              <a:t>Kay </a:t>
            </a:r>
            <a:r>
              <a:rPr lang="en-US" sz="2400" b="1" dirty="0" err="1" smtClean="0"/>
              <a:t>Jawabat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Adalat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Ijtemaai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Muashray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Zulm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Mukhtalif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Shaklain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/>
              <a:t>Zulm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Muqabil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Hamara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Muaqqif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Chahiye</a:t>
            </a:r>
            <a:r>
              <a:rPr lang="en-US" sz="2400" b="1" dirty="0" smtClean="0"/>
              <a:t>? </a:t>
            </a:r>
            <a:r>
              <a:rPr lang="en-US" sz="2400" b="1" dirty="0" smtClean="0"/>
              <a:t>(CONCLUSION)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3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352" y="252249"/>
            <a:ext cx="9932276" cy="835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IMAM A.S KI JAWANI KA DOUR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83779" y="1513490"/>
            <a:ext cx="11571890" cy="45247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chemeClr val="tx1"/>
                </a:solidFill>
              </a:rPr>
              <a:t>Haq</a:t>
            </a:r>
            <a:r>
              <a:rPr lang="en-US" sz="2400" b="1" dirty="0" smtClean="0">
                <a:solidFill>
                  <a:schemeClr val="tx1"/>
                </a:solidFill>
              </a:rPr>
              <a:t> o </a:t>
            </a:r>
            <a:r>
              <a:rPr lang="en-US" sz="2400" b="1" dirty="0" err="1" smtClean="0">
                <a:solidFill>
                  <a:schemeClr val="tx1"/>
                </a:solidFill>
              </a:rPr>
              <a:t>Haqeeqat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Aur</a:t>
            </a:r>
            <a:r>
              <a:rPr lang="en-US" sz="2400" b="1" dirty="0" smtClean="0">
                <a:solidFill>
                  <a:schemeClr val="tx1"/>
                </a:solidFill>
              </a:rPr>
              <a:t> Jaded </a:t>
            </a:r>
            <a:r>
              <a:rPr lang="en-US" sz="2400" b="1" dirty="0" err="1" smtClean="0">
                <a:solidFill>
                  <a:schemeClr val="tx1"/>
                </a:solidFill>
              </a:rPr>
              <a:t>Afkar</a:t>
            </a:r>
            <a:r>
              <a:rPr lang="en-US" sz="2400" b="1" dirty="0" smtClean="0">
                <a:solidFill>
                  <a:schemeClr val="tx1"/>
                </a:solidFill>
              </a:rPr>
              <a:t> o </a:t>
            </a:r>
            <a:r>
              <a:rPr lang="en-US" sz="2400" b="1" dirty="0" err="1" smtClean="0">
                <a:solidFill>
                  <a:schemeClr val="tx1"/>
                </a:solidFill>
              </a:rPr>
              <a:t>Nazaryat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Qabool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Karnay</a:t>
            </a:r>
            <a:r>
              <a:rPr lang="en-US" sz="2400" b="1" dirty="0" smtClean="0">
                <a:solidFill>
                  <a:schemeClr val="tx1"/>
                </a:solidFill>
              </a:rPr>
              <a:t> Ki </a:t>
            </a:r>
            <a:r>
              <a:rPr lang="en-US" sz="2400" b="1" dirty="0" err="1" smtClean="0">
                <a:solidFill>
                  <a:schemeClr val="tx1"/>
                </a:solidFill>
              </a:rPr>
              <a:t>Salahiyyat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Islam Kay </a:t>
            </a:r>
            <a:r>
              <a:rPr lang="en-US" sz="2400" b="1" dirty="0" err="1" smtClean="0">
                <a:solidFill>
                  <a:schemeClr val="tx1"/>
                </a:solidFill>
              </a:rPr>
              <a:t>Khilaf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Rasam</a:t>
            </a:r>
            <a:r>
              <a:rPr lang="en-US" sz="2400" b="1" dirty="0" smtClean="0">
                <a:solidFill>
                  <a:schemeClr val="tx1"/>
                </a:solidFill>
              </a:rPr>
              <a:t> o </a:t>
            </a:r>
            <a:r>
              <a:rPr lang="en-US" sz="2400" b="1" dirty="0" err="1" smtClean="0">
                <a:solidFill>
                  <a:schemeClr val="tx1"/>
                </a:solidFill>
              </a:rPr>
              <a:t>Riwaj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Aur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Andhi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Taqleed</a:t>
            </a:r>
            <a:r>
              <a:rPr lang="en-US" sz="2400" b="1" dirty="0" smtClean="0">
                <a:solidFill>
                  <a:schemeClr val="tx1"/>
                </a:solidFill>
              </a:rPr>
              <a:t> Main </a:t>
            </a:r>
            <a:r>
              <a:rPr lang="en-US" sz="2400" b="1" dirty="0" err="1" smtClean="0">
                <a:solidFill>
                  <a:schemeClr val="tx1"/>
                </a:solidFill>
              </a:rPr>
              <a:t>Shadeed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chemeClr val="tx1"/>
                </a:solidFill>
              </a:rPr>
              <a:t>Deen</a:t>
            </a:r>
            <a:r>
              <a:rPr lang="en-US" sz="2400" b="1" dirty="0" smtClean="0">
                <a:solidFill>
                  <a:schemeClr val="tx1"/>
                </a:solidFill>
              </a:rPr>
              <a:t>-e-</a:t>
            </a:r>
            <a:r>
              <a:rPr lang="en-US" sz="2400" b="1" dirty="0" err="1" smtClean="0">
                <a:solidFill>
                  <a:schemeClr val="tx1"/>
                </a:solidFill>
              </a:rPr>
              <a:t>islam</a:t>
            </a:r>
            <a:r>
              <a:rPr lang="en-US" sz="2400" b="1" dirty="0" smtClean="0">
                <a:solidFill>
                  <a:schemeClr val="tx1"/>
                </a:solidFill>
              </a:rPr>
              <a:t> Ki </a:t>
            </a:r>
            <a:r>
              <a:rPr lang="en-US" sz="2400" b="1" dirty="0" err="1" smtClean="0">
                <a:solidFill>
                  <a:schemeClr val="tx1"/>
                </a:solidFill>
              </a:rPr>
              <a:t>Qaboliat</a:t>
            </a:r>
            <a:r>
              <a:rPr lang="en-US" sz="2400" b="1" dirty="0" smtClean="0">
                <a:solidFill>
                  <a:schemeClr val="tx1"/>
                </a:solidFill>
              </a:rPr>
              <a:t> Say </a:t>
            </a:r>
            <a:r>
              <a:rPr lang="en-US" sz="2400" b="1" dirty="0" err="1" smtClean="0">
                <a:solidFill>
                  <a:schemeClr val="tx1"/>
                </a:solidFill>
              </a:rPr>
              <a:t>Muta’liq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Sawal</a:t>
            </a:r>
            <a:r>
              <a:rPr lang="en-US" sz="2400" b="1" dirty="0" smtClean="0">
                <a:solidFill>
                  <a:schemeClr val="tx1"/>
                </a:solidFill>
              </a:rPr>
              <a:t> ?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chemeClr val="tx1"/>
                </a:solidFill>
              </a:rPr>
              <a:t>Umat</a:t>
            </a:r>
            <a:r>
              <a:rPr lang="en-US" sz="2400" b="1" dirty="0" smtClean="0">
                <a:solidFill>
                  <a:schemeClr val="tx1"/>
                </a:solidFill>
              </a:rPr>
              <a:t> Kay </a:t>
            </a:r>
            <a:r>
              <a:rPr lang="en-US" sz="2400" b="1" dirty="0" err="1" smtClean="0">
                <a:solidFill>
                  <a:schemeClr val="tx1"/>
                </a:solidFill>
              </a:rPr>
              <a:t>Roshan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Mustaqbil</a:t>
            </a:r>
            <a:r>
              <a:rPr lang="en-US" sz="2400" b="1" dirty="0" smtClean="0">
                <a:solidFill>
                  <a:schemeClr val="tx1"/>
                </a:solidFill>
              </a:rPr>
              <a:t> Kay </a:t>
            </a:r>
            <a:r>
              <a:rPr lang="en-US" sz="2400" b="1" dirty="0" err="1" smtClean="0">
                <a:solidFill>
                  <a:schemeClr val="tx1"/>
                </a:solidFill>
              </a:rPr>
              <a:t>Baray</a:t>
            </a:r>
            <a:r>
              <a:rPr lang="en-US" sz="2400" b="1" dirty="0" smtClean="0">
                <a:solidFill>
                  <a:schemeClr val="tx1"/>
                </a:solidFill>
              </a:rPr>
              <a:t> Mai </a:t>
            </a:r>
            <a:r>
              <a:rPr lang="en-US" sz="2400" b="1" dirty="0" err="1" smtClean="0">
                <a:solidFill>
                  <a:schemeClr val="tx1"/>
                </a:solidFill>
              </a:rPr>
              <a:t>Soch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chemeClr val="tx1"/>
                </a:solidFill>
              </a:rPr>
              <a:t>Khud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</a:t>
            </a:r>
            <a:r>
              <a:rPr lang="en-US" sz="2400" b="1" dirty="0" err="1" smtClean="0">
                <a:solidFill>
                  <a:schemeClr val="tx1"/>
                </a:solidFill>
              </a:rPr>
              <a:t>timadi</a:t>
            </a:r>
            <a:r>
              <a:rPr lang="en-US" sz="2400" b="1" dirty="0" smtClean="0">
                <a:solidFill>
                  <a:schemeClr val="tx1"/>
                </a:solidFill>
              </a:rPr>
              <a:t> Ki </a:t>
            </a:r>
            <a:r>
              <a:rPr lang="en-US" sz="2400" b="1" dirty="0" err="1" smtClean="0">
                <a:solidFill>
                  <a:schemeClr val="tx1"/>
                </a:solidFill>
              </a:rPr>
              <a:t>Misal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Jang-e-</a:t>
            </a:r>
            <a:r>
              <a:rPr lang="en-US" sz="2400" b="1" dirty="0" err="1" smtClean="0">
                <a:solidFill>
                  <a:schemeClr val="tx1"/>
                </a:solidFill>
              </a:rPr>
              <a:t>khandaq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Waqiya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4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1503" y="126127"/>
            <a:ext cx="8607974" cy="7409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KABAR SANI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Jawani</a:t>
            </a:r>
            <a:r>
              <a:rPr lang="en-US" sz="3200" b="1" dirty="0" smtClean="0"/>
              <a:t>) </a:t>
            </a:r>
            <a:r>
              <a:rPr lang="en-US" sz="3200" b="1" dirty="0" smtClean="0"/>
              <a:t>KA </a:t>
            </a:r>
            <a:r>
              <a:rPr lang="en-US" sz="3200" b="1" dirty="0" smtClean="0"/>
              <a:t>ZAMANA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75894" y="993229"/>
            <a:ext cx="11627071" cy="23017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Nehayat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Danishmandana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Andaz</a:t>
            </a:r>
            <a:r>
              <a:rPr lang="en-US" sz="2400" b="1" dirty="0" smtClean="0"/>
              <a:t> Say </a:t>
            </a:r>
            <a:r>
              <a:rPr lang="en-US" sz="2400" b="1" dirty="0" err="1" smtClean="0"/>
              <a:t>Qaaidana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Kirdar</a:t>
            </a:r>
            <a:r>
              <a:rPr lang="en-US" sz="2400" b="1" dirty="0" smtClean="0"/>
              <a:t> Ada </a:t>
            </a:r>
            <a:r>
              <a:rPr lang="en-US" sz="2400" b="1" dirty="0" err="1" smtClean="0"/>
              <a:t>Karna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Islami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Usoolon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Nashar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Isha’at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Masroof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Rahay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Sahaba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Kiram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Sabit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Qadmi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781503" y="3468415"/>
            <a:ext cx="86079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DORAY AKHIR</a:t>
            </a:r>
            <a:endParaRPr lang="en-US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75894" y="4556237"/>
            <a:ext cx="11627071" cy="21283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Islam Kay </a:t>
            </a:r>
            <a:r>
              <a:rPr lang="en-US" sz="2400" b="1" dirty="0" err="1" smtClean="0"/>
              <a:t>Nizam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Adal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Ijtemaai</a:t>
            </a:r>
            <a:r>
              <a:rPr lang="en-US" sz="2400" b="1" dirty="0" smtClean="0"/>
              <a:t> Ki Be-</a:t>
            </a:r>
            <a:r>
              <a:rPr lang="en-US" sz="2400" b="1" dirty="0" err="1" smtClean="0"/>
              <a:t>Aib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Tasveer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Paish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Karna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Talah</a:t>
            </a:r>
            <a:r>
              <a:rPr lang="en-US" sz="2400" b="1" dirty="0"/>
              <a:t>,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Zubair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Muavia</a:t>
            </a:r>
            <a:r>
              <a:rPr lang="en-US" sz="2400" b="1" dirty="0" smtClean="0"/>
              <a:t> </a:t>
            </a:r>
            <a:r>
              <a:rPr lang="en-US" sz="2400" b="1" dirty="0" smtClean="0"/>
              <a:t>Bin </a:t>
            </a:r>
            <a:r>
              <a:rPr lang="en-US" sz="2400" b="1" dirty="0" err="1" smtClean="0"/>
              <a:t>Abi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Sufyan</a:t>
            </a:r>
            <a:r>
              <a:rPr lang="en-US" sz="2400" b="1" dirty="0" smtClean="0"/>
              <a:t> Say </a:t>
            </a:r>
            <a:r>
              <a:rPr lang="en-US" sz="2400" b="1" dirty="0" err="1" smtClean="0"/>
              <a:t>Samjhota</a:t>
            </a:r>
            <a:r>
              <a:rPr lang="en-US" sz="2400" b="1" dirty="0" smtClean="0"/>
              <a:t> Na </a:t>
            </a:r>
            <a:r>
              <a:rPr lang="en-US" sz="2400" b="1" dirty="0" err="1" smtClean="0"/>
              <a:t>Karna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5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5477" y="331076"/>
            <a:ext cx="9743090" cy="930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NEHJUL BALAGHA KYA HAI ?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41435" y="1749972"/>
            <a:ext cx="11351173" cy="47296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Elahi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Paigham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Nashar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Isha’at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Nifaz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Logo Ki </a:t>
            </a:r>
            <a:r>
              <a:rPr lang="en-US" sz="2400" b="1" dirty="0" err="1" smtClean="0"/>
              <a:t>Bedari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Syed </a:t>
            </a:r>
            <a:r>
              <a:rPr lang="en-US" sz="2400" b="1" dirty="0" err="1" smtClean="0"/>
              <a:t>Razi</a:t>
            </a:r>
            <a:r>
              <a:rPr lang="en-US" sz="2400" b="1" dirty="0" smtClean="0"/>
              <a:t> (R.A) Ki </a:t>
            </a:r>
            <a:r>
              <a:rPr lang="en-US" sz="2400" b="1" dirty="0" err="1" smtClean="0"/>
              <a:t>Kawish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Mafhoom</a:t>
            </a: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Mola</a:t>
            </a:r>
            <a:r>
              <a:rPr lang="en-US" sz="2400" b="1" dirty="0" smtClean="0"/>
              <a:t> A.S Kay </a:t>
            </a:r>
            <a:r>
              <a:rPr lang="en-US" sz="2400" b="1" dirty="0" err="1" smtClean="0"/>
              <a:t>Adbi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Pehlo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Balagat</a:t>
            </a: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Tamam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Kalmat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Shamil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Nahi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6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353" y="157655"/>
            <a:ext cx="9916510" cy="8355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NEHJUL BALAGHA KI </a:t>
            </a:r>
            <a:r>
              <a:rPr lang="en-US" sz="3200" b="1" dirty="0" smtClean="0"/>
              <a:t>EHMIYAT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99545" y="1245475"/>
            <a:ext cx="11571889" cy="547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Numaya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Khusoosiyat</a:t>
            </a:r>
            <a:endParaRPr lang="en-US" sz="2400" b="1" dirty="0" smtClean="0"/>
          </a:p>
          <a:p>
            <a:endParaRPr 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Ikhlaqi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Usol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Jangi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Qawaneen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Muashrati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Nazm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Nasq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Siasat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Mua’ashrat</a:t>
            </a:r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Iqtesad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Khutoot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Zikr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Tashree</a:t>
            </a:r>
            <a:r>
              <a:rPr lang="en-US" sz="2400" b="1" dirty="0" err="1" smtClean="0"/>
              <a:t>h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Tauzee</a:t>
            </a:r>
            <a:r>
              <a:rPr lang="en-US" sz="2400" b="1" dirty="0" err="1" smtClean="0"/>
              <a:t>h</a:t>
            </a:r>
            <a:endParaRPr lang="en-US" sz="2400" b="1" dirty="0" smtClean="0"/>
          </a:p>
          <a:p>
            <a:pPr lvl="1"/>
            <a:endParaRPr 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Tareekhi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Hawadis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Muna’kis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Hawadis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Muqabla</a:t>
            </a:r>
            <a:r>
              <a:rPr lang="en-US" sz="2400" b="1" dirty="0" smtClean="0"/>
              <a:t> </a:t>
            </a:r>
          </a:p>
          <a:p>
            <a:pPr lvl="1"/>
            <a:endParaRPr 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Buland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Adbi</a:t>
            </a:r>
            <a:r>
              <a:rPr lang="en-US" sz="2400" b="1" dirty="0" smtClean="0"/>
              <a:t> ,</a:t>
            </a:r>
            <a:r>
              <a:rPr lang="en-US" sz="2400" b="1" dirty="0" err="1" smtClean="0"/>
              <a:t>Zauq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Balaghat</a:t>
            </a:r>
            <a:r>
              <a:rPr lang="en-US" sz="2400" b="1" dirty="0" smtClean="0"/>
              <a:t> Say </a:t>
            </a:r>
            <a:r>
              <a:rPr lang="en-US" sz="2400" b="1" dirty="0" err="1" smtClean="0"/>
              <a:t>Bharpoor</a:t>
            </a:r>
            <a:endParaRPr lang="en-US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7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352" y="362607"/>
            <a:ext cx="10042634" cy="911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AETIRAZAT</a:t>
            </a:r>
            <a:endParaRPr lang="en-US" sz="3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38958" y="2144110"/>
            <a:ext cx="11603421" cy="3626069"/>
          </a:xfrm>
          <a:prstGeom prst="roundRect">
            <a:avLst>
              <a:gd name="adj" fmla="val 163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Mai </a:t>
            </a:r>
            <a:r>
              <a:rPr lang="en-US" sz="2400" b="1" dirty="0" err="1" smtClean="0"/>
              <a:t>Ghaib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Khabrain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Gae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Hain</a:t>
            </a:r>
            <a:r>
              <a:rPr lang="en-US" sz="2400" b="1" dirty="0" smtClean="0"/>
              <a:t> Jab Kay </a:t>
            </a:r>
            <a:r>
              <a:rPr lang="en-US" sz="2400" b="1" dirty="0" err="1" smtClean="0"/>
              <a:t>Hamara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Aqeeda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Khuda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Siwa</a:t>
            </a:r>
            <a:r>
              <a:rPr lang="en-US" sz="2400" b="1" dirty="0" smtClean="0"/>
              <a:t> Koi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Rakhta</a:t>
            </a:r>
            <a:r>
              <a:rPr lang="en-US" sz="2400" b="1" dirty="0" smtClean="0"/>
              <a:t>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Surah </a:t>
            </a:r>
            <a:r>
              <a:rPr lang="en-US" sz="2400" b="1" dirty="0" err="1" smtClean="0"/>
              <a:t>Luqman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Hawala</a:t>
            </a:r>
            <a:r>
              <a:rPr lang="en-US" sz="2400" b="1" dirty="0" smtClean="0"/>
              <a:t> </a:t>
            </a:r>
          </a:p>
          <a:p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Nehjul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Balagha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Khutba</a:t>
            </a:r>
            <a:r>
              <a:rPr lang="en-US" sz="2400" b="1" dirty="0" smtClean="0"/>
              <a:t> No. 126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8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462" y="315310"/>
            <a:ext cx="10168759" cy="10562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ADALAT E IJTEMAAI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315310" y="1813034"/>
            <a:ext cx="11445766" cy="42566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Adalat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Mafhoom</a:t>
            </a:r>
            <a:endParaRPr lang="en-US" sz="2400" b="1" dirty="0" smtClean="0"/>
          </a:p>
          <a:p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Adalat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Takweeni</a:t>
            </a:r>
            <a:r>
              <a:rPr lang="en-US" sz="2400" b="1" dirty="0" smtClean="0"/>
              <a:t> Kay </a:t>
            </a:r>
            <a:r>
              <a:rPr lang="en-US" sz="2400" b="1" dirty="0" err="1" smtClean="0"/>
              <a:t>Tehet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Aadilana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Muashray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Qayam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Zulm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Takweeni</a:t>
            </a:r>
            <a:r>
              <a:rPr lang="en-US" sz="2400" b="1" dirty="0" smtClean="0"/>
              <a:t> Say </a:t>
            </a:r>
            <a:r>
              <a:rPr lang="en-US" sz="2400" b="1" dirty="0" err="1" smtClean="0"/>
              <a:t>Zalimana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Muashray</a:t>
            </a:r>
            <a:r>
              <a:rPr lang="en-US" sz="2400" b="1" dirty="0" smtClean="0"/>
              <a:t> Ki </a:t>
            </a:r>
            <a:r>
              <a:rPr lang="en-US" sz="2400" b="1" dirty="0" err="1" smtClean="0"/>
              <a:t>Bunyad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Khaliq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Kainat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Aur</a:t>
            </a:r>
            <a:r>
              <a:rPr lang="en-US" sz="2400" b="1" dirty="0" smtClean="0"/>
              <a:t> Us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Ata </a:t>
            </a:r>
            <a:r>
              <a:rPr lang="en-US" sz="2400" b="1" dirty="0" err="1" smtClean="0"/>
              <a:t>Karda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Nizam</a:t>
            </a: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(Surah </a:t>
            </a:r>
            <a:r>
              <a:rPr lang="en-US" sz="2400" b="1" dirty="0" err="1" smtClean="0"/>
              <a:t>Mulk</a:t>
            </a:r>
            <a:r>
              <a:rPr lang="en-US" sz="2400" b="1" dirty="0" smtClean="0"/>
              <a:t> 67, </a:t>
            </a:r>
            <a:r>
              <a:rPr lang="en-US" sz="2400" b="1" dirty="0" err="1" smtClean="0"/>
              <a:t>ayat</a:t>
            </a:r>
            <a:r>
              <a:rPr lang="en-US" sz="2400" b="1" dirty="0" smtClean="0"/>
              <a:t> 2 – 3)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Hawala</a:t>
            </a:r>
            <a:endParaRPr lang="en-US" sz="2400" b="1" dirty="0" smtClean="0"/>
          </a:p>
          <a:p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F63A3B-78C7-47BE-AE5E-E10140E04643}" type="slidenum"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9</a:t>
            </a:fld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694</Words>
  <Application>Microsoft Office PowerPoint</Application>
  <PresentationFormat>Custom</PresentationFormat>
  <Paragraphs>150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NEHJUL BALAGHA AUR HAYAT-E-IJTEMAAI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Nehj ul Balagha aur Hayat e Ijtemaai</dc:title>
  <dc:subject>Sheikh Hassan Moosa Al Saffar</dc:subject>
  <dc:creator>Readers' Club</dc:creator>
  <cp:lastModifiedBy>Irtaza</cp:lastModifiedBy>
  <cp:revision>53</cp:revision>
  <dcterms:created xsi:type="dcterms:W3CDTF">2015-01-03T12:47:36Z</dcterms:created>
  <dcterms:modified xsi:type="dcterms:W3CDTF">2015-03-14T20:51:26Z</dcterms:modified>
</cp:coreProperties>
</file>